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>
      <p:cViewPr varScale="1">
        <p:scale>
          <a:sx n="83" d="100"/>
          <a:sy n="8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2&amp;uinfo=ww-1423-wh-815-fw-1198-fh-598-pd-1&amp;p=2&amp;text=%D1%80%D0%B5%D0%B6%D0%B8%D0%BC%20%D0%B4%D0%BB%D1%8F%20%D1%88%D0%BA%D0%BE%D0%BB%D1%8C%D0%BD%D0%B8%D0%BA%D0%B0&amp;noreask=1&amp;pos=72&amp;rpt=simage&amp;lr=62&amp;img_url=http://www.med.cap.ru/home/1819/novosti/2013/04/%D0%B0%D0%BD%D0%B0%D0%BB%D0%B8%D0%B7%20%D1%81%D0%BC%D1%81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text=%D1%84%D0%B8%D0%B7%D0%B8%D1%87%D0%B5%D1%81%D0%BA%D0%B0%D1%8F%20%D0%BA%D1%83%D0%BB%D1%8C%D1%82%D1%83%D1%80%D0%B0.%20%D0%BA%D0%B0%D1%80%D1%82%D0%B8%D0%BD%D0%BA%D0%B8&amp;noreask=1&amp;pos=11&amp;lr=62&amp;rpt=simage&amp;uinfo=ww-1423-wh-815-fw-1198-fh-598-pd-1&amp;img_url=http://img.nr2.ru/pict/arts1/27/81/27818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458200" cy="1470025"/>
          </a:xfrm>
        </p:spPr>
        <p:txBody>
          <a:bodyPr/>
          <a:lstStyle/>
          <a:p>
            <a:r>
              <a:rPr lang="ru-RU" dirty="0" smtClean="0"/>
              <a:t>Режим дня школьника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3143248"/>
            <a:ext cx="3786214" cy="1643074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ct val="50000"/>
              </a:spcBef>
            </a:pPr>
            <a:r>
              <a:rPr lang="ru-RU" sz="2200" b="1" u="sng" dirty="0" smtClean="0">
                <a:solidFill>
                  <a:schemeClr val="tx1"/>
                </a:solidFill>
                <a:latin typeface="Times New Roman" pitchFamily="18" charset="0"/>
              </a:rPr>
              <a:t>Авторы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Гончарова Анна </a:t>
            </a:r>
          </a:p>
          <a:p>
            <a:pPr algn="ctr">
              <a:spcBef>
                <a:spcPct val="50000"/>
              </a:spcBef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Щербина Полина </a:t>
            </a:r>
          </a:p>
          <a:p>
            <a:pPr algn="ctr">
              <a:spcBef>
                <a:spcPct val="50000"/>
              </a:spcBef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МБОУ СОШ №6 г. Боготол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4929198"/>
            <a:ext cx="39290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u="sng" dirty="0" smtClean="0">
                <a:latin typeface="Times New Roman" pitchFamily="18" charset="0"/>
              </a:rPr>
              <a:t>Руководитель: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</a:rPr>
              <a:t>Гроо</a:t>
            </a:r>
            <a:r>
              <a:rPr lang="ru-RU" sz="2000" b="1" dirty="0" smtClean="0">
                <a:latin typeface="Times New Roman" pitchFamily="18" charset="0"/>
              </a:rPr>
              <a:t> Г.Е.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</a:rPr>
              <a:t> Учитель физической культуры</a:t>
            </a:r>
            <a:endParaRPr lang="ru-RU" sz="2000" b="1" dirty="0">
              <a:latin typeface="Times New Roman" pitchFamily="18" charset="0"/>
            </a:endParaRPr>
          </a:p>
        </p:txBody>
      </p:sp>
      <p:pic>
        <p:nvPicPr>
          <p:cNvPr id="41986" name="Picture 2" descr="http://сказка-янао.рф/wp-content/uploads/2013/03/060724132504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357430"/>
            <a:ext cx="4186548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Физическая культура – путь к силе и бодрости! Об этом надо помнить всем. И не только помнить , но и участвовать в многообразных  </a:t>
            </a:r>
            <a:r>
              <a:rPr lang="ru-RU" dirty="0" err="1" smtClean="0"/>
              <a:t>физкультурно</a:t>
            </a:r>
            <a:r>
              <a:rPr lang="ru-RU" dirty="0" smtClean="0"/>
              <a:t> –оздоровительных мероприятиях, проводимых в классе и в школе.</a:t>
            </a:r>
          </a:p>
          <a:p>
            <a:endParaRPr lang="ru-RU" dirty="0"/>
          </a:p>
        </p:txBody>
      </p:sp>
      <p:pic>
        <p:nvPicPr>
          <p:cNvPr id="4" name="Рисунок 3" descr="kakoj-sport-polezen-rebenku_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214686"/>
            <a:ext cx="4286248" cy="3214710"/>
          </a:xfrm>
          <a:prstGeom prst="rect">
            <a:avLst/>
          </a:prstGeom>
        </p:spPr>
      </p:pic>
      <p:pic>
        <p:nvPicPr>
          <p:cNvPr id="1026" name="Picture 2" descr="http://www.vbratske.ru/i/bratsk_news/13137230761942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214686"/>
            <a:ext cx="4087616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4400" b="1" i="1" u="sng" dirty="0" smtClean="0"/>
          </a:p>
          <a:p>
            <a:pPr algn="ctr"/>
            <a:endParaRPr lang="ru-RU" sz="4400" b="1" i="1" u="sng" dirty="0"/>
          </a:p>
          <a:p>
            <a:pPr algn="ctr"/>
            <a:r>
              <a:rPr lang="ru-RU" sz="4400" b="1" i="1" u="sng" dirty="0" smtClean="0"/>
              <a:t>Спасибо </a:t>
            </a:r>
            <a:r>
              <a:rPr lang="ru-RU" sz="4400" b="1" i="1" u="sng" dirty="0" smtClean="0"/>
              <a:t>за внимание!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проблемы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Режим дня необходим каждому человеку , чтобы успеть всё сделать за день.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Цель:</a:t>
            </a:r>
            <a:endParaRPr lang="ru-RU" b="1" i="1" dirty="0" smtClean="0"/>
          </a:p>
          <a:p>
            <a:r>
              <a:rPr lang="ru-RU" dirty="0" smtClean="0"/>
              <a:t>Составить себе такой режим дня, чтоб было время на игры и отдых.</a:t>
            </a:r>
          </a:p>
          <a:p>
            <a:r>
              <a:rPr lang="ru-RU" b="1" i="1" dirty="0" smtClean="0"/>
              <a:t>Задачи:</a:t>
            </a:r>
            <a:endParaRPr lang="ru-RU" b="1" i="1" dirty="0" smtClean="0"/>
          </a:p>
          <a:p>
            <a:pPr lvl="0"/>
            <a:r>
              <a:rPr lang="ru-RU" dirty="0" smtClean="0"/>
              <a:t>1.Подумать о том, как я провожу свой день.</a:t>
            </a:r>
          </a:p>
          <a:p>
            <a:pPr lvl="0"/>
            <a:r>
              <a:rPr lang="ru-RU" dirty="0" smtClean="0"/>
              <a:t>2.Узнать, как интереснее можно спланировать время в течение дня.</a:t>
            </a:r>
          </a:p>
          <a:p>
            <a:pPr lvl="0"/>
            <a:r>
              <a:rPr lang="ru-RU" dirty="0" smtClean="0"/>
              <a:t>3.Посоветоваться с учителем и родителями как лучше чередовать время отведённое для выполнения домашних заданий с отдыхом.</a:t>
            </a:r>
          </a:p>
          <a:p>
            <a:pPr lvl="0"/>
            <a:r>
              <a:rPr lang="ru-RU" dirty="0" smtClean="0"/>
              <a:t>4.Составить для себя хороший режим дня.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Гипотеза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83880" cy="4187952"/>
          </a:xfrm>
        </p:spPr>
        <p:txBody>
          <a:bodyPr/>
          <a:lstStyle/>
          <a:p>
            <a:r>
              <a:rPr lang="ru-RU" dirty="0" smtClean="0"/>
              <a:t>Если правильно распределишь своё время, то будешь всё успевать.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исследования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Как я провожу свободное время.</a:t>
            </a:r>
          </a:p>
          <a:p>
            <a:pPr lvl="0"/>
            <a:r>
              <a:rPr lang="ru-RU" dirty="0" smtClean="0"/>
              <a:t>На какие дела я трачу драгоценное время, которого мне потом не хватает на игры.</a:t>
            </a:r>
          </a:p>
          <a:p>
            <a:pPr lvl="0"/>
            <a:r>
              <a:rPr lang="ru-RU" dirty="0" smtClean="0"/>
              <a:t>Взрослые о режиме дня младших школьников.</a:t>
            </a:r>
          </a:p>
          <a:p>
            <a:r>
              <a:rPr lang="ru-RU" dirty="0" smtClean="0"/>
              <a:t>Объект исследования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подъем;</a:t>
            </a:r>
          </a:p>
          <a:p>
            <a:r>
              <a:rPr lang="ru-RU" dirty="0" smtClean="0"/>
              <a:t>- утренняя гимнастика;</a:t>
            </a:r>
          </a:p>
          <a:p>
            <a:r>
              <a:rPr lang="ru-RU" dirty="0" smtClean="0"/>
              <a:t>- утренний туалет, водные процедуры, закаливание;</a:t>
            </a:r>
          </a:p>
          <a:p>
            <a:r>
              <a:rPr lang="ru-RU" dirty="0" smtClean="0"/>
              <a:t>- завтрак;</a:t>
            </a:r>
          </a:p>
          <a:p>
            <a:r>
              <a:rPr lang="ru-RU" dirty="0" smtClean="0"/>
              <a:t>- учеба (с активным отдыхом во время перерывов);</a:t>
            </a:r>
          </a:p>
          <a:p>
            <a:r>
              <a:rPr lang="ru-RU" dirty="0" smtClean="0"/>
              <a:t>- выполнение6 домашних заданий;</a:t>
            </a:r>
          </a:p>
          <a:p>
            <a:r>
              <a:rPr lang="ru-RU" dirty="0" smtClean="0"/>
              <a:t>- полдник;</a:t>
            </a:r>
          </a:p>
          <a:p>
            <a:r>
              <a:rPr lang="ru-RU" dirty="0" smtClean="0"/>
              <a:t>- активный отдых, занятия спортом, культурный досуг;</a:t>
            </a:r>
          </a:p>
          <a:p>
            <a:r>
              <a:rPr lang="ru-RU" dirty="0" smtClean="0"/>
              <a:t>- ужин;</a:t>
            </a:r>
          </a:p>
          <a:p>
            <a:r>
              <a:rPr lang="ru-RU" dirty="0" smtClean="0"/>
              <a:t>- активный отдых прогулка; вечерний туалет;</a:t>
            </a:r>
          </a:p>
          <a:p>
            <a:r>
              <a:rPr lang="ru-RU" dirty="0" smtClean="0"/>
              <a:t>- сон.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СУТОЧНЫЙ РЕЖИМ УЧАЩИХСЯ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348152"/>
          <a:ext cx="8715436" cy="612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376"/>
                <a:gridCol w="1960973"/>
                <a:gridCol w="1743087"/>
              </a:tblGrid>
              <a:tr h="289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Вид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10-12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13 лет и старше</a:t>
                      </a:r>
                    </a:p>
                  </a:txBody>
                  <a:tcPr marL="68580" marR="68580" marT="0" marB="0"/>
                </a:tc>
              </a:tr>
              <a:tr h="242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Для учащихся  первой смены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подъем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7.00</a:t>
                      </a:r>
                    </a:p>
                  </a:txBody>
                  <a:tcPr marL="68580" marR="68580" marT="0" marB="0"/>
                </a:tc>
              </a:tr>
              <a:tr h="672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Зарядка ,закаливающие процедуры (обтирание, душ), туалет уборка постели.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7.00-7.20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7.00-7.20</a:t>
                      </a:r>
                    </a:p>
                  </a:txBody>
                  <a:tcPr marL="68580" marR="68580" marT="0" marB="0"/>
                </a:tc>
              </a:tr>
              <a:tr h="242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завтрак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7.20- 7.40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7.30- 7.40</a:t>
                      </a:r>
                    </a:p>
                  </a:txBody>
                  <a:tcPr marL="68580" marR="68580" marT="0" marB="0"/>
                </a:tc>
              </a:tr>
              <a:tr h="242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Дорога в школу (прогулка)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7.40- 8.00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7.40- 8.00</a:t>
                      </a:r>
                    </a:p>
                  </a:txBody>
                  <a:tcPr marL="68580" marR="68580" marT="0" marB="0"/>
                </a:tc>
              </a:tr>
              <a:tr h="672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Занятия в школе (уроки , завтрак на большой перемене, внеклассная и общественная работа)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8.00-14.00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8.00-14.00</a:t>
                      </a:r>
                    </a:p>
                  </a:txBody>
                  <a:tcPr marL="68580" marR="68580" marT="0" marB="0"/>
                </a:tc>
              </a:tr>
              <a:tr h="256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Дорога из школы (прогулка)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14.00- 14.30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14.00- 14.30</a:t>
                      </a:r>
                    </a:p>
                  </a:txBody>
                  <a:tcPr marL="68580" marR="68580" marT="0" marB="0"/>
                </a:tc>
              </a:tr>
              <a:tr h="302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Обед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14.30-14.50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2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Помощь родителям (уборка помещений, покупка в магазине, мытье посуды и т.д.)В дни спортивных занятий –дорога на тренировку, тренировка, дорога домой. В обычные дни – пребывание на воздухе, занятия каким либо видом спорта, подвижные игры, другие развлечения вне дома.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14.50- 16.20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14.50- 16.20</a:t>
                      </a:r>
                    </a:p>
                  </a:txBody>
                  <a:tcPr marL="68580" marR="68580" marT="0" marB="0"/>
                </a:tc>
              </a:tr>
              <a:tr h="33882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Приготовление уроков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16.20- 18.20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16.20- 18.20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1"/>
          <a:ext cx="8715435" cy="6267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92"/>
                <a:gridCol w="1357322"/>
                <a:gridCol w="1357321"/>
              </a:tblGrid>
              <a:tr h="630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Aharoni" pitchFamily="2" charset="-79"/>
                        </a:rPr>
                        <a:t>Вид деятельности</a:t>
                      </a:r>
                    </a:p>
                    <a:p>
                      <a:endParaRPr lang="ru-RU" sz="18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Aharoni" pitchFamily="2" charset="-79"/>
                        </a:rPr>
                        <a:t>10-12 лет</a:t>
                      </a:r>
                    </a:p>
                    <a:p>
                      <a:endParaRPr lang="ru-RU" sz="18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13 лет и старше</a:t>
                      </a:r>
                      <a:endParaRPr lang="ru-RU" sz="18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3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Aharoni" pitchFamily="2" charset="-79"/>
                        </a:rPr>
                        <a:t>ужин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19.30 -19.50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19.30 -19.50</a:t>
                      </a:r>
                    </a:p>
                  </a:txBody>
                  <a:tcPr marL="68580" marR="68580" marT="0" marB="0"/>
                </a:tc>
              </a:tr>
              <a:tr h="48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Свободное время (чтение литературы, просмотр телепередач, подготовка к школе и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Aharoni" pitchFamily="2" charset="-79"/>
                        </a:rPr>
                        <a:t>т.п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19.50-20.40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19.50-20.40</a:t>
                      </a:r>
                    </a:p>
                  </a:txBody>
                  <a:tcPr marL="68580" marR="68580" marT="0" marB="0"/>
                </a:tc>
              </a:tr>
              <a:tr h="485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Прогулка, подготовка ко сну (проветривание комнаты, туалет  подготовка постели).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20.40 -21.00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20.40 -21.00</a:t>
                      </a:r>
                    </a:p>
                  </a:txBody>
                  <a:tcPr marL="68580" marR="68580" marT="0" marB="0"/>
                </a:tc>
              </a:tr>
              <a:tr h="242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Сон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21.00 -7.00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21.00 -7.00</a:t>
                      </a:r>
                    </a:p>
                  </a:txBody>
                  <a:tcPr marL="68580" marR="68580" marT="0" marB="0"/>
                </a:tc>
              </a:tr>
              <a:tr h="342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Aharoni" pitchFamily="2" charset="-79"/>
                        </a:rPr>
                        <a:t>Для учащихся 2 ой смены</a:t>
                      </a: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  <a:tr h="342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подъем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7.00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7.00</a:t>
                      </a:r>
                    </a:p>
                  </a:txBody>
                  <a:tcPr marL="68580" marR="68580" marT="0" marB="0"/>
                </a:tc>
              </a:tr>
              <a:tr h="34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Зарядка ,закаливающие процедуры (обтирание, душ), туалет уборка постели.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7.00-7.30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7.00-7.30</a:t>
                      </a:r>
                    </a:p>
                  </a:txBody>
                  <a:tcPr marL="68580" marR="68580" marT="0" marB="0"/>
                </a:tc>
              </a:tr>
              <a:tr h="342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Прогулка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7.30 -7.50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</a:tr>
              <a:tr h="342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Приготовление уроков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8.20 -10.30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7.50 -10.30</a:t>
                      </a:r>
                    </a:p>
                  </a:txBody>
                  <a:tcPr marL="68580" marR="68580" marT="0" marB="0"/>
                </a:tc>
              </a:tr>
              <a:tr h="905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В дни спортивных занятий –дорога на тренировку, тренировка, дорога домой. В обычные дни – пребывание на воздухе, занятия каким либо видом спорта, подвижные игры, другие развлечения, занятия другими видами спорта.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10.30 -12.30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10.30 -12.30</a:t>
                      </a:r>
                    </a:p>
                  </a:txBody>
                  <a:tcPr marL="68580" marR="68580" marT="0" marB="0"/>
                </a:tc>
              </a:tr>
              <a:tr h="45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Помощь родителям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Aharoni" pitchFamily="2" charset="-79"/>
                        </a:rPr>
                        <a:t>12.30 -13.10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Aharoni" pitchFamily="2" charset="-79"/>
                        </a:rPr>
                        <a:t>12.30 -13.10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357167"/>
          <a:ext cx="8401079" cy="5857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909"/>
                <a:gridCol w="2200104"/>
                <a:gridCol w="2024066"/>
              </a:tblGrid>
              <a:tr h="53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Обед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13.10 -13.30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13.10 -13.30</a:t>
                      </a:r>
                    </a:p>
                  </a:txBody>
                  <a:tcPr marL="68580" marR="68580" marT="0" marB="0"/>
                </a:tc>
              </a:tr>
              <a:tr h="53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Дорога из школы (прогулка)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13.30- 14 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13.30- 14 00</a:t>
                      </a:r>
                    </a:p>
                  </a:txBody>
                  <a:tcPr marL="68580" marR="68580" marT="0" marB="0"/>
                </a:tc>
              </a:tr>
              <a:tr h="1061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Занятия в школе (уроки , полдник , внеклассная и общественная работа)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14.00-19.10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14.00-15.20</a:t>
                      </a:r>
                    </a:p>
                  </a:txBody>
                  <a:tcPr marL="68580" marR="68580" marT="0" marB="0"/>
                </a:tc>
              </a:tr>
              <a:tr h="53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Дорога из школы (прогулка)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19.00-19.30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19.00-19.30</a:t>
                      </a:r>
                    </a:p>
                  </a:txBody>
                  <a:tcPr marL="68580" marR="68580" marT="0" marB="0"/>
                </a:tc>
              </a:tr>
              <a:tr h="53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ужин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19.30-19.50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19.30-19.50</a:t>
                      </a:r>
                    </a:p>
                  </a:txBody>
                  <a:tcPr marL="68580" marR="68580" marT="0" marB="0"/>
                </a:tc>
              </a:tr>
              <a:tr h="1061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Свободное время (чтение литературы, просмотр телепередач и т.п)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19.50-20.40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19.50-21.40</a:t>
                      </a:r>
                    </a:p>
                  </a:txBody>
                  <a:tcPr marL="68580" marR="68580" marT="0" marB="0"/>
                </a:tc>
              </a:tr>
              <a:tr h="1061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Прогулка, подготовка ко сну (проветривание комнаты, туалет  подготовка постели).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20.40-21.00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21.40-22.00</a:t>
                      </a:r>
                    </a:p>
                  </a:txBody>
                  <a:tcPr marL="68580" marR="68580" marT="0" marB="0"/>
                </a:tc>
              </a:tr>
              <a:tr h="534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21.00-7.00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22.00-7.00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</TotalTime>
  <Words>612</Words>
  <Application>Microsoft Office PowerPoint</Application>
  <PresentationFormat>Экран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Режим дня школьника </vt:lpstr>
      <vt:lpstr>Актуальность проблемы  </vt:lpstr>
      <vt:lpstr>Презентация PowerPoint</vt:lpstr>
      <vt:lpstr>Гипотеза </vt:lpstr>
      <vt:lpstr>Этапы исследования </vt:lpstr>
      <vt:lpstr>Презентация PowerPoint</vt:lpstr>
      <vt:lpstr>СУТОЧНЫЙ РЕЖИМ УЧАЩИХСЯ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1</cp:lastModifiedBy>
  <cp:revision>12</cp:revision>
  <dcterms:created xsi:type="dcterms:W3CDTF">2014-01-20T09:50:25Z</dcterms:created>
  <dcterms:modified xsi:type="dcterms:W3CDTF">2014-06-16T05:09:05Z</dcterms:modified>
</cp:coreProperties>
</file>