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images.yandex.ru/yandsearch?source=wiz&amp;fp=0&amp;text=%D0%9C%D0%BE%D1%81%D0%BA%D0%BE%D0%B2%D1%81%D0%BA%D0%BE%D0%B5%20%D0%BA%D0%BD%D1%8F%D0%B6%D0%B5%D1%81%D1%82%D0%B2%D0%BE%2013-14%20%D0%B2%D0%B5%D0%BA%D0%B0%20%D0%BA%D0%B0%D1%80%D1%82%D0%B8%D0%BD%D0%BA%D0%B8&amp;noreask=1&amp;pos=25&amp;lr=62&amp;rpt=simage&amp;uinfo=ww-1423-wh-815-fw-1198-fh-598-pd-1&amp;img_url=http://bibliotekar.ru/kVasnecovApp/16.files/image001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4&amp;uinfo=ww-1423-wh-815-fw-1198-fh-598-pd-1&amp;p=4&amp;text=%D0%A1%D0%B5%D1%80%D0%B3%D0%B8%D1%8F%20%D0%95%D0%BF%D0%B8%D1%84%D0%B0%D0%BD%D0%B8%D0%B9%20%D0%BA%D0%B0%D1%80%D1%82%D0%B8%D0%BD%D0%BA%D0%B8&amp;noreask=1&amp;pos=121&amp;rpt=simage&amp;lr=62&amp;img_url=http://www.foma.ru/fotos/journal/spets3/7325_2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images.yandex.ru/yandsearch?p=4&amp;text=%D0%9F%D0%BE%D1%81%D0%BB%D0%B5%20%D0%9A%D1%83%D0%BB%D0%B8%D0%BA%D0%BE%D0%B2%D1%81%D0%BA%D0%BE%D0%B9%20%D0%B1%D0%B8%D1%82%D0%B2%D1%8B%20%D0%A0%D1%83%D1%81%D1%8C%20%D1%81%D1%82%D0%B0%D0%BB%D0%B0%20%D0%B4%D1%80%D1%83%D0%B3%D0%BE%D0%B9%20%D1%81%D1%82%D1%80%D0%B0%D0%BD%D0%BE%D0%B9&amp;fp=4&amp;pos=126&amp;uinfo=ww-1423-wh-815-fw-1198-fh-598-pd-1&amp;rpt=simage&amp;img_url=http://www.pravmir.ru/wp-content/uploads/2013/07/31948782_A.jpg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text=%D0%94%D0%BC%D0%B8%D1%82%D1%80%D0%B8%D0%B9%20%D0%94%D0%BE%D0%BD%D1%81%D0%BA%D0%BE%D0%B9&amp;fp=0&amp;pos=21&amp;uinfo=ww-1423-wh-815-fw-1198-fh-598-pd-1&amp;rpt=simage&amp;img_url=http://6chuvstvo.pereprava.org/0308/patr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images.yandex.ru/yandsearch?text=%D0%9A%D0%B8%D1%80%D0%B8%D0%BB%D0%BB%20%D0%91%D0%B5%D0%BB%D0%BE%D0%B7%D0%B5%D1%80%D1%81%D0%BA%D0%B8%D0%B9,%20&amp;fp=0&amp;pos=0&amp;uinfo=ww-1423-wh-815-fw-1198-fh-598-pd-1&amp;rpt=simage&amp;img_url=http://www.peoples.ru/state/priest/kirill_belozerskiy/belozerskiy_5_s.jpg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48" y="0"/>
            <a:ext cx="4857752" cy="1500174"/>
          </a:xfrm>
        </p:spPr>
        <p:txBody>
          <a:bodyPr/>
          <a:lstStyle/>
          <a:p>
            <a:r>
              <a:rPr lang="ru-RU" dirty="0" smtClean="0"/>
              <a:t>Сергий Радонежский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1428736"/>
            <a:ext cx="4500594" cy="2214578"/>
          </a:xfrm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</a:pP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</a:rPr>
              <a:t>Авторы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: </a:t>
            </a:r>
          </a:p>
          <a:p>
            <a:pPr algn="just">
              <a:spcBef>
                <a:spcPct val="5000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Гончарова Анна </a:t>
            </a:r>
          </a:p>
          <a:p>
            <a:pPr algn="just">
              <a:spcBef>
                <a:spcPct val="5000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МБОУСОШ №6 г. Боготол</a:t>
            </a:r>
          </a:p>
          <a:p>
            <a:endParaRPr lang="ru-RU" dirty="0"/>
          </a:p>
        </p:txBody>
      </p:sp>
      <p:pic>
        <p:nvPicPr>
          <p:cNvPr id="4" name="Рисунок 3" descr="Sergius_von_Radonez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40" y="476672"/>
            <a:ext cx="3851920" cy="59470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43372" y="3214686"/>
            <a:ext cx="47863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</a:rPr>
              <a:t>Руководитель: </a:t>
            </a:r>
          </a:p>
          <a:p>
            <a:r>
              <a:rPr lang="ru-RU" sz="2800" b="1" dirty="0" smtClean="0">
                <a:latin typeface="Times New Roman" pitchFamily="18" charset="0"/>
              </a:rPr>
              <a:t> Моисеева И.Г. </a:t>
            </a:r>
          </a:p>
          <a:p>
            <a:r>
              <a:rPr lang="ru-RU" sz="2800" b="1" dirty="0" smtClean="0">
                <a:latin typeface="Times New Roman" pitchFamily="18" charset="0"/>
              </a:rPr>
              <a:t>Учитель  истории и обществознания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Проблема духовности была и остается актуальной во все времена. Поиск путей, обеспечивающих высокий духовный настрой, характерен для всего человечества в целом и в особенности для русского народа. Это объясняется прежде всего разноплановой историей Руси, постоянно подвергавшейся различным катаклизмам: военным, политическим, духовным...</a:t>
            </a:r>
          </a:p>
          <a:p>
            <a:r>
              <a:rPr lang="ru-RU" dirty="0" smtClean="0"/>
              <a:t>Данная проблема особенно актуальна в наше время которое испытывает острый дефицит духовности, нравственности, чистых и искренних человеческих чувств.</a:t>
            </a:r>
          </a:p>
          <a:p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153400" cy="8429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Методы исследования, использованные в  работе: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-изучение источников по истории отечества, Жития Сергия Радонежского;</a:t>
            </a:r>
          </a:p>
          <a:p>
            <a:r>
              <a:rPr lang="ru-RU" dirty="0" smtClean="0"/>
              <a:t> -изучение теоретических позиций разных авторов по отношению к историческим личностям;</a:t>
            </a:r>
          </a:p>
          <a:p>
            <a:r>
              <a:rPr lang="ru-RU" dirty="0" smtClean="0"/>
              <a:t>-сравнительный анализ отношения различных авторов к личности Сергия Радонежского;</a:t>
            </a:r>
          </a:p>
          <a:p>
            <a:r>
              <a:rPr lang="ru-RU" dirty="0" smtClean="0"/>
              <a:t>-поиск путей объективной оценки личности Сергия Радонежского;</a:t>
            </a:r>
          </a:p>
          <a:p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429552" cy="1214446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результате анализа исторического материала нами были сделаны выводы, вот некоторые из них: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857364"/>
            <a:ext cx="8153400" cy="4167198"/>
          </a:xfrm>
        </p:spPr>
        <p:txBody>
          <a:bodyPr>
            <a:normAutofit/>
          </a:bodyPr>
          <a:lstStyle/>
          <a:p>
            <a:r>
              <a:rPr lang="ru-RU" dirty="0" smtClean="0"/>
              <a:t>-политические перемены, внесенные личным влиянием, приводят к изменению нравственного духа народа, как отражению тех идей, которые несет личность (лидер);</a:t>
            </a:r>
          </a:p>
          <a:p>
            <a:r>
              <a:rPr lang="ru-RU" dirty="0" smtClean="0"/>
              <a:t>-без заботы о нравственном облике народа, он не в состоянии сам поддерживать его на постоянной высоте.</a:t>
            </a:r>
          </a:p>
          <a:p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Глава 1</a:t>
            </a:r>
            <a:endParaRPr lang="ru-RU" dirty="0"/>
          </a:p>
        </p:txBody>
      </p:sp>
      <p:pic>
        <p:nvPicPr>
          <p:cNvPr id="4" name="Содержимое 3" descr="800px-Baskaks[1]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61895" cy="2928934"/>
          </a:xfrm>
        </p:spPr>
      </p:pic>
      <p:pic>
        <p:nvPicPr>
          <p:cNvPr id="19458" name="Picture 2" descr="http://www.litprichal.ru/upload/639/54809811059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3000364" cy="3929066"/>
          </a:xfrm>
          <a:prstGeom prst="rect">
            <a:avLst/>
          </a:prstGeom>
          <a:noFill/>
        </p:spPr>
      </p:pic>
      <p:pic>
        <p:nvPicPr>
          <p:cNvPr id="19460" name="Picture 4" descr="http://ruskline.ru/images/2013/2558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2928934"/>
            <a:ext cx="6143636" cy="3929066"/>
          </a:xfrm>
          <a:prstGeom prst="rect">
            <a:avLst/>
          </a:prstGeom>
          <a:noFill/>
        </p:spPr>
      </p:pic>
      <p:pic>
        <p:nvPicPr>
          <p:cNvPr id="19461" name="Picture 5" descr="C:\Users\Дмитрий\Desktop\Сергий Радонежский\SergijRadonezhskij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0"/>
            <a:ext cx="5000628" cy="2928918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555373_110328165114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039430" cy="3071810"/>
          </a:xfrm>
          <a:prstGeom prst="rect">
            <a:avLst/>
          </a:prstGeom>
        </p:spPr>
      </p:pic>
      <p:pic>
        <p:nvPicPr>
          <p:cNvPr id="18436" name="Picture 4" descr="http://www.foma.ru/fotos/journal/spets3/7325_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0"/>
            <a:ext cx="5143504" cy="6858000"/>
          </a:xfrm>
          <a:prstGeom prst="rect">
            <a:avLst/>
          </a:prstGeom>
          <a:noFill/>
        </p:spPr>
      </p:pic>
      <p:pic>
        <p:nvPicPr>
          <p:cNvPr id="18438" name="Picture 6" descr="http://img1.liveinternet.ru/images/attach/c/0/31/948/31948782_A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071810"/>
            <a:ext cx="4000496" cy="378619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www.calend.ru/img/content_images/i3/3169_o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00760" cy="6858000"/>
          </a:xfrm>
          <a:prstGeom prst="rect">
            <a:avLst/>
          </a:prstGeom>
          <a:noFill/>
        </p:spPr>
      </p:pic>
      <p:pic>
        <p:nvPicPr>
          <p:cNvPr id="7" name="Содержимое 6" descr="e1dd11498d24765268c7a717ad56b595[1].jpg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6000760" y="0"/>
            <a:ext cx="3143240" cy="3214686"/>
          </a:xfrm>
        </p:spPr>
      </p:pic>
      <p:pic>
        <p:nvPicPr>
          <p:cNvPr id="17412" name="Picture 4" descr="http://iconsv.ru/index.php?option=com_joomgallery&amp;func=watermark&amp;catid=802&amp;id=2970&amp;Itemid=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3214686"/>
            <a:ext cx="3143240" cy="3643314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/>
              <a:t>Спасибо за внимание! </a:t>
            </a:r>
          </a:p>
          <a:p>
            <a:r>
              <a:rPr lang="ru-RU" sz="6000" b="1" i="1" dirty="0" smtClean="0"/>
              <a:t>Ваши вопросы.</a:t>
            </a:r>
            <a:endParaRPr lang="ru-RU" sz="6000" b="1" i="1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</TotalTime>
  <Words>214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Обычная</vt:lpstr>
      <vt:lpstr>Сергий Радонежский</vt:lpstr>
      <vt:lpstr>Презентация PowerPoint</vt:lpstr>
      <vt:lpstr>Методы исследования, использованные в  работе: </vt:lpstr>
      <vt:lpstr>В результате анализа исторического материала нами были сделаны выводы, вот некоторые из них: </vt:lpstr>
      <vt:lpstr>Глава 1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Сергий Радонежский</dc:title>
  <dc:creator>Дмитрий</dc:creator>
  <cp:lastModifiedBy>1</cp:lastModifiedBy>
  <cp:revision>7</cp:revision>
  <dcterms:created xsi:type="dcterms:W3CDTF">2014-01-23T06:54:15Z</dcterms:created>
  <dcterms:modified xsi:type="dcterms:W3CDTF">2014-06-18T07:36:59Z</dcterms:modified>
</cp:coreProperties>
</file>