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B07"/>
    <a:srgbClr val="89D40E"/>
    <a:srgbClr val="09D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70FF-A1F6-4726-8E6A-438B383C8142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1C1B-37DC-4C12-87BE-9C4999BF62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965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3A95-6392-4109-A3F2-6F176AECC868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F500-1CC8-49F2-9F9D-82DC7BFF46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38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0B3CE-5BD2-44EC-A98A-E320E04E4097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BAFC-540F-4895-AB74-A08DCB9122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46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989E2-27A8-4DE4-8240-720A7A6D4CEF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380B8-F9CC-4D78-8BBA-AB28922FFF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1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A8A1-73E5-4582-8E13-2C4FF550EAFB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28C7-9F14-4C6C-9F62-1E86E91BDC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476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741D-DECF-4629-8411-059BFBE650F6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C90DA-3E5E-4823-80C3-E2D4E8287F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09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BE92-6A8D-47A3-AC49-32A8208AB833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4F35A-4044-458F-AAA5-E9E67E4C8A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52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98E63-7195-4435-B53E-376C6E886731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30D0-79B7-444F-84A5-E9F8B07FC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67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54295-3DA6-4EB4-B678-CDA9FACBC5A5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6909-88EB-4B4E-AD2B-AB5A8DF90A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49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2A85-C3F5-474E-92A9-F85756C0D41D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17844-B34A-4D4D-B135-68FE63D16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1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0B8C-5F67-4825-A964-92B76F73AE83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2A33-84F1-43BD-94C8-128F1AA464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14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B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9A08B5-109E-4EEE-AA52-B084B85519BB}" type="datetimeFigureOut">
              <a:rPr lang="ru-RU"/>
              <a:pPr>
                <a:defRPr/>
              </a:pPr>
              <a:t>17.12.2021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8639C1-858B-4CCE-AFA5-656A9F4E5D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8110566" cy="248604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Организация профориентационной работы в школе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0"/>
            <a:ext cx="7854950" cy="981075"/>
          </a:xfrm>
        </p:spPr>
        <p:txBody>
          <a:bodyPr/>
          <a:lstStyle/>
          <a:p>
            <a:pPr marR="0" algn="ctr" eaLnBrk="1" hangingPunct="1"/>
            <a:r>
              <a:rPr lang="ru-RU" altLang="ru-RU" sz="4800" smtClean="0">
                <a:solidFill>
                  <a:srgbClr val="002060"/>
                </a:solidFill>
              </a:rPr>
              <a:t>1-4 классы</a:t>
            </a:r>
          </a:p>
          <a:p>
            <a:pPr marR="0" algn="ctr" eaLnBrk="1" hangingPunct="1"/>
            <a:r>
              <a:rPr lang="ru-RU" altLang="ru-RU" sz="4800" smtClean="0">
                <a:solidFill>
                  <a:srgbClr val="002060"/>
                </a:solidFill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chemeClr val="accent1"/>
                </a:solidFill>
                <a:latin typeface="Arial" charset="0"/>
              </a:rPr>
              <a:t>Результат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002588" cy="4824413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tx2"/>
                </a:solidFill>
                <a:latin typeface="Arial" charset="0"/>
              </a:rPr>
              <a:t>Результатом профессиональной ориентации является </a:t>
            </a:r>
            <a:r>
              <a:rPr lang="ru-RU" altLang="ru-RU" sz="3200" b="1" smtClean="0">
                <a:solidFill>
                  <a:schemeClr val="tx2"/>
                </a:solidFill>
                <a:latin typeface="Arial" charset="0"/>
              </a:rPr>
              <a:t>профессиональная направленность</a:t>
            </a:r>
            <a:r>
              <a:rPr lang="ru-RU" altLang="ru-RU" sz="3200" smtClean="0">
                <a:solidFill>
                  <a:schemeClr val="tx2"/>
                </a:solidFill>
                <a:latin typeface="Arial" charset="0"/>
              </a:rPr>
              <a:t> гражданина и его способность осуществлять осознанное профессиональное самоопределение на основе сопоставления представлений о самом себе и требований, которые предъявляют к человеку профессии и специальности.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143932" cy="464347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Профориентационная работа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в начальной школе  проводится с целью формирования у младших школьников ценностного отношения к труду, понимание его роли в жизни человека и в обществе, развитие интереса к учебно-познавательной деятельности, основанной на посильной практической включенности в различные ее виды, в том числе социальную, трудовую, игровую, исследовательскую.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465373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Для решения этой задачи используются формы и методы организации учебно-воспитательной деятельности, соответствующие возрастным особенностям учащихся.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Профориентационная работа осуществляется в системе внеклассных, общешкольных мероприятий. 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7643866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Цели и задачи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профориентационной работы в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1 классе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- формирование первых умений и навыков общего труда на пользу людям;</a:t>
            </a:r>
            <a:br>
              <a:rPr lang="ru-RU" sz="3600" b="1" dirty="0" smtClean="0"/>
            </a:br>
            <a:r>
              <a:rPr lang="ru-RU" sz="3600" b="1" dirty="0" smtClean="0"/>
              <a:t>- формирование культуры труда;</a:t>
            </a:r>
            <a:br>
              <a:rPr lang="ru-RU" sz="3600" b="1" dirty="0" smtClean="0"/>
            </a:br>
            <a:r>
              <a:rPr lang="ru-RU" sz="3600" b="1" dirty="0" smtClean="0"/>
              <a:t>-расширение знаний о производственной деятельности людей, о технике;</a:t>
            </a:r>
            <a:br>
              <a:rPr lang="ru-RU" sz="3600" b="1" dirty="0" smtClean="0"/>
            </a:br>
            <a:r>
              <a:rPr lang="ru-RU" sz="3600" b="1" dirty="0" smtClean="0"/>
              <a:t>-воспитание уважения к людям труда;</a:t>
            </a:r>
            <a:br>
              <a:rPr lang="ru-RU" sz="3600" b="1" dirty="0" smtClean="0"/>
            </a:br>
            <a:r>
              <a:rPr lang="ru-RU" sz="3600" b="1" dirty="0" smtClean="0"/>
              <a:t>-понимание значения труда в жизни человека.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15370" cy="550072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Цели и задачи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профориентационной работы в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2 классе: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-продолжить знакомство школьников с трудом окружающих людей;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-углублять их представления о разных профессиях;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-учить устанавливать отношения в трудовых группах;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-осваивать различные умения и навыки трудовой деятельности.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5929354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Цели и задачи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профориентационной работы в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3 классе: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-продолжение развития общетрудовых знаний, умений и навыков;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-знакомство с трудом окружающих людей и их профессиями;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 выработка первых навыков организации своей работы и работы товарищей;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-проявлять активность и инициативу в поисках полезных дел;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-воспитывается чувство ответственности за качество выполняемой работы.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072494" cy="4429156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Цели и задачи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профориентационной работы в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4 классе: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-обобщение и развитие представлений о труде, полученных учащимися в 1-3 классах;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-продолжить воспитывать любовь к труду, уважение к людям труда;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-расширять и углублять представления о различных профессиях.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120090" cy="11430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Работа с учащимися и родителями</a:t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071563"/>
          <a:ext cx="8572500" cy="54959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8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78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5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Знакомство с профессиями родителей.</a:t>
                      </a:r>
                    </a:p>
                  </a:txBody>
                  <a:tcPr marL="91439" marR="91439" marT="45924" marB="45924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Классные часы-встречи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Рассказ</a:t>
                      </a:r>
                      <a:r>
                        <a:rPr lang="ru-RU" sz="24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 профессии</a:t>
                      </a:r>
                      <a:endParaRPr lang="ru-RU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924" marB="459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06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5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Формирование положительного отношения к трудовой деятельности.</a:t>
                      </a:r>
                    </a:p>
                  </a:txBody>
                  <a:tcPr marL="91439" marR="91439" marT="45924" marB="45924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Беседы о труде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Внеклассные мероприятия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Профориентационные игры</a:t>
                      </a:r>
                      <a:endParaRPr lang="ru-RU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924" marB="459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82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5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Знакомство с профессиями, расширение представлений о мире профессий.</a:t>
                      </a:r>
                      <a:endParaRPr lang="ru-RU" sz="25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 marT="45924" marB="45924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Составление каталога профессий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Профориентационные игры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Классные часы-встречи</a:t>
                      </a:r>
                      <a:endParaRPr lang="ru-RU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924" marB="459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500" b="0" dirty="0" smtClean="0"/>
                        <a:t> Часы школьного компонента</a:t>
                      </a:r>
                      <a:endParaRPr lang="ru-RU" sz="2500" b="0" dirty="0"/>
                    </a:p>
                  </a:txBody>
                  <a:tcPr marL="91439" marR="91439" marT="45924" marB="45924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Математика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Развитие речи</a:t>
                      </a:r>
                      <a:endParaRPr lang="ru-RU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924" marB="459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05800" cy="65321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Тематика классных часов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500" y="1571625"/>
          <a:ext cx="8215313" cy="485774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34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6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Мир моих интересов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6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Все работы хороши-выбирай</a:t>
                      </a:r>
                      <a:r>
                        <a:rPr lang="ru-RU" sz="2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на вкус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6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Профессии наших родителей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6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 профессиях разных, нужных и важных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6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Путь в профессию начинается в школе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6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Моя мечта о будущей профессии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13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Труд на радость себе и людям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454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Wingdings 2</vt:lpstr>
      <vt:lpstr>Поток</vt:lpstr>
      <vt:lpstr>Организация профориентационной работы в школе</vt:lpstr>
      <vt:lpstr>Профориентационная работа в начальной школе  проводится с целью формирования у младших школьников ценностного отношения к труду, понимание его роли в жизни человека и в обществе, развитие интереса к учебно-познавательной деятельности, основанной на посильной практической включенности в различные ее виды, в том числе социальную, трудовую, игровую, исследовательскую.</vt:lpstr>
      <vt:lpstr> Для решения этой задачи используются формы и методы организации учебно-воспитательной деятельности, соответствующие возрастным особенностям учащихся. Профориентационная работа осуществляется в системе внеклассных, общешкольных мероприятий. </vt:lpstr>
      <vt:lpstr>Цели и задачи профориентационной работы в 1 классе:  - формирование первых умений и навыков общего труда на пользу людям; - формирование культуры труда; -расширение знаний о производственной деятельности людей, о технике; -воспитание уважения к людям труда; -понимание значения труда в жизни человека.     </vt:lpstr>
      <vt:lpstr>Цели и задачи профориентационной работы в 2 классе: -продолжить знакомство школьников с трудом окружающих людей; -углублять их представления о разных профессиях; -учить устанавливать отношения в трудовых группах; -осваивать различные умения и навыки трудовой деятельности.</vt:lpstr>
      <vt:lpstr>Цели и задачи профориентационной работы в 3 классе: -продолжение развития общетрудовых знаний, умений и навыков; -знакомство с трудом окружающих людей и их профессиями; - выработка первых навыков организации своей работы и работы товарищей; -проявлять активность и инициативу в поисках полезных дел; -воспитывается чувство ответственности за качество выполняемой работы.</vt:lpstr>
      <vt:lpstr>Цели и задачи профориентационной работы в 4 классе: -обобщение и развитие представлений о труде, полученных учащимися в 1-3 классах; -продолжить воспитывать любовь к труду, уважение к людям труда; -расширять и углублять представления о различных профессиях.</vt:lpstr>
      <vt:lpstr>Работа с учащимися и родителями </vt:lpstr>
      <vt:lpstr>Тематика классных часов</vt:lpstr>
      <vt:lpstr>Результат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профориентационной работы в школе</dc:title>
  <dc:creator>Пользователь</dc:creator>
  <cp:lastModifiedBy>word</cp:lastModifiedBy>
  <cp:revision>26</cp:revision>
  <dcterms:created xsi:type="dcterms:W3CDTF">2005-01-01T01:09:52Z</dcterms:created>
  <dcterms:modified xsi:type="dcterms:W3CDTF">2021-12-17T09:56:03Z</dcterms:modified>
</cp:coreProperties>
</file>